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 title" id="{8497C344-EBF2-7A4A-9E5E-DA82F2207672}">
          <p14:sldIdLst>
            <p14:sldId id="257"/>
          </p14:sldIdLst>
        </p14:section>
        <p14:section name="Conflict of interest" id="{B23B1DC1-64D3-6A4D-B1E4-016D7DC9A133}">
          <p14:sldIdLst>
            <p14:sldId id="258"/>
          </p14:sldIdLst>
        </p14:section>
        <p14:section name="Your content" id="{C38FADCA-AA1D-2E4E-A1F6-E1FBEC96120D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2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142" d="100"/>
          <a:sy n="142" d="100"/>
        </p:scale>
        <p:origin x="44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96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30981-B9E1-D34F-83EF-93864FF5C03A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44B48-1713-0A4A-8217-814891927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92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FC44FBB1-5A9B-C274-D0CE-8876BEAF0D46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0" y="4075920"/>
            <a:ext cx="9144000" cy="1165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72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367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63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7111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95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88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78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43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968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50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36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723" y="1401366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D771F-157D-D740-BCBE-533F03539CB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833AF-F592-834C-AED0-84091F5EBF7A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 descr="Une image contenant texte, Bleu électrique, logo, capture d’écran&#10;&#10;Le contenu généré par l’IA peut être incorrect.">
            <a:extLst>
              <a:ext uri="{FF2B5EF4-FFF2-40B4-BE49-F238E27FC236}">
                <a16:creationId xmlns:a16="http://schemas.microsoft.com/office/drawing/2014/main" id="{23869E63-AA27-3FBD-A6FB-70E4233A5A5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l="1044"/>
          <a:stretch>
            <a:fillRect/>
          </a:stretch>
        </p:blipFill>
        <p:spPr>
          <a:xfrm>
            <a:off x="3445932" y="4287786"/>
            <a:ext cx="5720110" cy="87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47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A90F26E2-BC90-AFDB-BBE0-E8FF1205FC70}"/>
              </a:ext>
            </a:extLst>
          </p:cNvPr>
          <p:cNvSpPr txBox="1">
            <a:spLocks/>
          </p:cNvSpPr>
          <p:nvPr/>
        </p:nvSpPr>
        <p:spPr>
          <a:xfrm>
            <a:off x="685800" y="513603"/>
            <a:ext cx="777240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>
                <a:solidFill>
                  <a:srgbClr val="3E2E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1B7533C-664D-0F72-96A1-EBF95E864128}"/>
              </a:ext>
            </a:extLst>
          </p:cNvPr>
          <p:cNvSpPr txBox="1">
            <a:spLocks/>
          </p:cNvSpPr>
          <p:nvPr/>
        </p:nvSpPr>
        <p:spPr>
          <a:xfrm>
            <a:off x="1371600" y="1934936"/>
            <a:ext cx="6400800" cy="1314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463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78C148D9-5246-2FDC-C41C-701F41C55BCA}"/>
              </a:ext>
            </a:extLst>
          </p:cNvPr>
          <p:cNvSpPr txBox="1">
            <a:spLocks/>
          </p:cNvSpPr>
          <p:nvPr/>
        </p:nvSpPr>
        <p:spPr>
          <a:xfrm>
            <a:off x="457200" y="37210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250" b="1" dirty="0">
                <a:solidFill>
                  <a:srgbClr val="3E2E6D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CONFLICT OF INTEREST DISCLOSURE</a:t>
            </a:r>
            <a:endParaRPr lang="fr-FR" b="1" dirty="0">
              <a:solidFill>
                <a:srgbClr val="3E2E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9149A3E-36F2-D9C0-96AA-780FDB8E70F2}"/>
              </a:ext>
            </a:extLst>
          </p:cNvPr>
          <p:cNvSpPr txBox="1"/>
          <p:nvPr/>
        </p:nvSpPr>
        <p:spPr>
          <a:xfrm>
            <a:off x="1447996" y="1229354"/>
            <a:ext cx="66101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b="1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Speaker’s</a:t>
            </a:r>
            <a:r>
              <a:rPr lang="fr-FR" sz="15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fr-FR" sz="1500" b="1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Lastname</a:t>
            </a:r>
            <a:r>
              <a:rPr lang="fr-FR" sz="15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and </a:t>
            </a:r>
            <a:r>
              <a:rPr lang="fr-FR" sz="1500" b="1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Firstname</a:t>
            </a:r>
            <a:r>
              <a:rPr lang="fr-FR" sz="1500" b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: ………………………………………………………..</a:t>
            </a:r>
            <a:endParaRPr lang="fr-FR" sz="1500" b="1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B2C6E80D-EE8B-CCE7-9152-E4F29C5660F7}"/>
              </a:ext>
            </a:extLst>
          </p:cNvPr>
          <p:cNvSpPr txBox="1">
            <a:spLocks/>
          </p:cNvSpPr>
          <p:nvPr/>
        </p:nvSpPr>
        <p:spPr bwMode="auto">
          <a:xfrm>
            <a:off x="1447997" y="2089140"/>
            <a:ext cx="5829300" cy="235309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900"/>
              </a:spcAft>
              <a:buNone/>
            </a:pPr>
            <a: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☑ I do not have </a:t>
            </a:r>
            <a:r>
              <a:rPr lang="fr-FR" sz="15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any</a:t>
            </a:r>
            <a: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fr-FR" sz="15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potential</a:t>
            </a:r>
            <a: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fr-FR" sz="15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conflict</a:t>
            </a:r>
            <a: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of </a:t>
            </a:r>
            <a:r>
              <a:rPr lang="fr-FR" sz="15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interest</a:t>
            </a:r>
            <a:endParaRPr lang="fr-FR" sz="1500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0" indent="0">
              <a:spcAft>
                <a:spcPts val="900"/>
              </a:spcAft>
              <a:buNone/>
            </a:pPr>
            <a:endParaRPr lang="fr-FR" sz="1500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0" indent="0">
              <a:spcAft>
                <a:spcPts val="900"/>
              </a:spcAft>
              <a:buNone/>
            </a:pPr>
            <a: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☑  I have the </a:t>
            </a:r>
            <a:r>
              <a:rPr lang="fr-FR" sz="15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following</a:t>
            </a:r>
            <a: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fr-FR" sz="15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potential</a:t>
            </a:r>
            <a: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fr-FR" sz="15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disclosure</a:t>
            </a:r>
            <a: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to report</a:t>
            </a:r>
            <a:b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b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r>
              <a:rPr lang="fr-FR" sz="15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	………………………………………………………………</a:t>
            </a:r>
          </a:p>
          <a:p>
            <a:pPr marL="0" indent="0">
              <a:spcAft>
                <a:spcPts val="900"/>
              </a:spcAft>
              <a:buNone/>
            </a:pPr>
            <a:endParaRPr lang="fr-FR" sz="1500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fr-FR" sz="1500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fr-FR" sz="1500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fr-FR" sz="1500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fr-FR" sz="1500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1500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1500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97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9EB830-BDC3-27C8-2D48-D03A20099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8659C4-EC85-684F-7AA6-64225BB5C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8541571"/>
      </p:ext>
    </p:extLst>
  </p:cSld>
  <p:clrMapOvr>
    <a:masterClrMapping/>
  </p:clrMapOvr>
</p:sld>
</file>

<file path=ppt/theme/theme1.xml><?xml version="1.0" encoding="utf-8"?>
<a:theme xmlns:a="http://schemas.openxmlformats.org/drawingml/2006/main" name="Thème1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̀me1" id="{CF5A2D7D-E5C9-F148-82F7-F142233F12DA}" vid="{1B03FFA8-6837-144E-9677-023EB1F94DF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35</Words>
  <Application>Microsoft Macintosh PowerPoint</Application>
  <PresentationFormat>Affichage à l'écran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Thème1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MES</dc:creator>
  <cp:lastModifiedBy>Caroline MES</cp:lastModifiedBy>
  <cp:revision>6</cp:revision>
  <dcterms:created xsi:type="dcterms:W3CDTF">2023-04-24T12:02:01Z</dcterms:created>
  <dcterms:modified xsi:type="dcterms:W3CDTF">2026-01-13T15:24:29Z</dcterms:modified>
</cp:coreProperties>
</file>